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84A543-66EC-1FC1-E639-244F030F4C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8612" y="1156084"/>
            <a:ext cx="8689976" cy="888233"/>
          </a:xfrm>
        </p:spPr>
        <p:txBody>
          <a:bodyPr/>
          <a:lstStyle/>
          <a:p>
            <a:r>
              <a:rPr lang="fr-FR" dirty="0">
                <a:solidFill>
                  <a:schemeClr val="accent6">
                    <a:lumMod val="50000"/>
                  </a:schemeClr>
                </a:solidFill>
              </a:rPr>
              <a:t>Les types de fondations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830667A-056C-9863-9801-C0D2B1F74AF5}"/>
              </a:ext>
            </a:extLst>
          </p:cNvPr>
          <p:cNvSpPr/>
          <p:nvPr/>
        </p:nvSpPr>
        <p:spPr>
          <a:xfrm>
            <a:off x="627080" y="2801176"/>
            <a:ext cx="4043394" cy="3008782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8548FD0-C5A7-02C1-BB95-7D415D2DC6E9}"/>
              </a:ext>
            </a:extLst>
          </p:cNvPr>
          <p:cNvSpPr txBox="1"/>
          <p:nvPr/>
        </p:nvSpPr>
        <p:spPr>
          <a:xfrm>
            <a:off x="5401994" y="2801176"/>
            <a:ext cx="1420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Lien vidéo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60F7F60-DA54-FE33-7F82-4EEC48ACDE6D}"/>
              </a:ext>
            </a:extLst>
          </p:cNvPr>
          <p:cNvSpPr txBox="1"/>
          <p:nvPr/>
        </p:nvSpPr>
        <p:spPr>
          <a:xfrm>
            <a:off x="5401994" y="3318161"/>
            <a:ext cx="29213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Lien Cours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DC29102-8314-266E-C34D-EFE056D4404E}"/>
              </a:ext>
            </a:extLst>
          </p:cNvPr>
          <p:cNvSpPr txBox="1"/>
          <p:nvPr/>
        </p:nvSpPr>
        <p:spPr>
          <a:xfrm>
            <a:off x="5401994" y="3936235"/>
            <a:ext cx="29213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Lien exercice</a:t>
            </a:r>
          </a:p>
        </p:txBody>
      </p:sp>
    </p:spTree>
    <p:extLst>
      <p:ext uri="{BB962C8B-B14F-4D97-AF65-F5344CB8AC3E}">
        <p14:creationId xmlns:p14="http://schemas.microsoft.com/office/powerpoint/2010/main" val="4135498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84A543-66EC-1FC1-E639-244F030F4C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8612" y="1156084"/>
            <a:ext cx="8689976" cy="888233"/>
          </a:xfrm>
        </p:spPr>
        <p:txBody>
          <a:bodyPr/>
          <a:lstStyle/>
          <a:p>
            <a:r>
              <a:rPr lang="fr-FR" dirty="0">
                <a:solidFill>
                  <a:schemeClr val="accent6">
                    <a:lumMod val="50000"/>
                  </a:schemeClr>
                </a:solidFill>
              </a:rPr>
              <a:t>LES BASES DE GANTT PROJECT 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F290E79-9F14-6A94-763B-791688FDDE94}"/>
              </a:ext>
            </a:extLst>
          </p:cNvPr>
          <p:cNvSpPr/>
          <p:nvPr/>
        </p:nvSpPr>
        <p:spPr>
          <a:xfrm>
            <a:off x="2082018" y="2560320"/>
            <a:ext cx="4192173" cy="2996418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E21E361-1085-CC37-3C91-B2C2CEAC999A}"/>
              </a:ext>
            </a:extLst>
          </p:cNvPr>
          <p:cNvSpPr txBox="1"/>
          <p:nvPr/>
        </p:nvSpPr>
        <p:spPr>
          <a:xfrm>
            <a:off x="6935373" y="2560320"/>
            <a:ext cx="29213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Lien de téléchargement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CA77FEB-FF44-AEAC-3E0B-0D9368BA719C}"/>
              </a:ext>
            </a:extLst>
          </p:cNvPr>
          <p:cNvSpPr txBox="1"/>
          <p:nvPr/>
        </p:nvSpPr>
        <p:spPr>
          <a:xfrm>
            <a:off x="6935373" y="3076323"/>
            <a:ext cx="29213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Vidéo de rappels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3F5AF22-44D8-0BE9-5E1B-1F56571FA757}"/>
              </a:ext>
            </a:extLst>
          </p:cNvPr>
          <p:cNvSpPr txBox="1"/>
          <p:nvPr/>
        </p:nvSpPr>
        <p:spPr>
          <a:xfrm>
            <a:off x="6935373" y="3689197"/>
            <a:ext cx="29213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Exercice</a:t>
            </a:r>
          </a:p>
        </p:txBody>
      </p:sp>
    </p:spTree>
    <p:extLst>
      <p:ext uri="{BB962C8B-B14F-4D97-AF65-F5344CB8AC3E}">
        <p14:creationId xmlns:p14="http://schemas.microsoft.com/office/powerpoint/2010/main" val="467525204"/>
      </p:ext>
    </p:extLst>
  </p:cSld>
  <p:clrMapOvr>
    <a:masterClrMapping/>
  </p:clrMapOvr>
</p:sld>
</file>

<file path=ppt/theme/theme1.xml><?xml version="1.0" encoding="utf-8"?>
<a:theme xmlns:a="http://schemas.openxmlformats.org/drawingml/2006/main" name="Ronds dans l’eau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TM04033925[[fn=Ronds dans l’eau]]</Template>
  <TotalTime>382</TotalTime>
  <Words>22</Words>
  <Application>Microsoft Office PowerPoint</Application>
  <PresentationFormat>Grand écran</PresentationFormat>
  <Paragraphs>8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Tw Cen MT</vt:lpstr>
      <vt:lpstr>Ronds dans l’eau</vt:lpstr>
      <vt:lpstr>Les types de fondations </vt:lpstr>
      <vt:lpstr>LES BASES DE GANTT PROJECT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types de fondations </dc:title>
  <dc:creator>PERRINE Jean-Pierre</dc:creator>
  <cp:lastModifiedBy>PERRINE Jean-Pierre</cp:lastModifiedBy>
  <cp:revision>1</cp:revision>
  <dcterms:created xsi:type="dcterms:W3CDTF">2023-08-05T06:29:31Z</dcterms:created>
  <dcterms:modified xsi:type="dcterms:W3CDTF">2023-08-05T12:52:05Z</dcterms:modified>
</cp:coreProperties>
</file>