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8BDB8D-02DC-19DE-241B-592165784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FAA4256-C7A7-0CDA-539F-3C08ADAB6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F8473A-759A-E512-ED9C-49B3C486A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912A-D99D-4849-94C3-1A9D313DBCBE}" type="datetimeFigureOut">
              <a:rPr lang="fr-FR" smtClean="0"/>
              <a:t>05/08/2023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D9DBDB-7DA9-D670-7A18-6206AB80B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21AED2-ECA8-F3C4-0640-680C0132A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8120-510F-43C4-826D-A4747BC18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89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92C4F9-4612-40FF-B8A9-1527E1146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AB38B89-C649-1137-2B1F-D10672F1AD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35D0D4-32C3-2609-8A2E-2808F7307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912A-D99D-4849-94C3-1A9D313DBCBE}" type="datetimeFigureOut">
              <a:rPr lang="fr-FR" smtClean="0"/>
              <a:t>05/08/2023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487B1B-5A58-DE02-B7F2-974F6253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1006B6-7F4B-038D-B14C-4417AADC8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8120-510F-43C4-826D-A4747BC18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166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E303EF7-6E6F-4C27-093A-5F88C8CC07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7A17133-96E3-37E4-116B-A27B3A9633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63601F-5860-6DF8-A1D1-505E7311F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912A-D99D-4849-94C3-1A9D313DBCBE}" type="datetimeFigureOut">
              <a:rPr lang="fr-FR" smtClean="0"/>
              <a:t>05/08/2023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CC35E6-1EA4-0288-37A6-96332FBC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311B85-8EC3-D6A2-E126-14F98835B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8120-510F-43C4-826D-A4747BC18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687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31E856-9C36-E0A8-47F8-B9E7DD860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6A89B0-7BE3-EFD4-30ED-30C367A90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A025A5-0C61-8476-B96C-7211DB028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912A-D99D-4849-94C3-1A9D313DBCBE}" type="datetimeFigureOut">
              <a:rPr lang="fr-FR" smtClean="0"/>
              <a:t>05/08/2023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3AFEA3-A7DC-7257-A9B1-B2A479AA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79D785-1DFA-36C7-5E0B-7EB12BC96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8120-510F-43C4-826D-A4747BC18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826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FCD56B-F1B3-ECB9-9F6D-DBF7E9876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30B7C5-0851-C02F-B097-8C0D67E24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6F24F2-D5F0-260A-8323-7B37468C4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912A-D99D-4849-94C3-1A9D313DBCBE}" type="datetimeFigureOut">
              <a:rPr lang="fr-FR" smtClean="0"/>
              <a:t>05/08/2023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460857-A3A7-1F44-8554-751CD00EB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7F0D77-DECA-76D9-D196-9EEFB1E7D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8120-510F-43C4-826D-A4747BC18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52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29BAA5-22AF-D1E8-2D4C-941F3CEF6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2E60FA-BD48-2C1C-88D0-BF2C74E35A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006C503-14BC-9C6D-2F3A-E63F47C39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EE67D1-8E63-3C20-DB4E-0C85B3BC5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912A-D99D-4849-94C3-1A9D313DBCBE}" type="datetimeFigureOut">
              <a:rPr lang="fr-FR" smtClean="0"/>
              <a:t>05/08/2023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4D7A59-B222-0DB3-E2D6-8296BC4FD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1EAB340-B529-A005-0C39-C70BBA91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8120-510F-43C4-826D-A4747BC18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949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8B2BC3-E5CB-BA06-B264-DDD9C764D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D79F97-4FE5-0C5D-1326-C31BCD3D4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55BAF20-654B-4FD6-91CC-E0658ADB8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A9ECD5D-3C61-AAC3-6E79-43C231C135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75C8DF1-CD71-5B0B-9C57-8C52827D64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7D34B32-9DA9-8D51-7513-1B4785AEB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912A-D99D-4849-94C3-1A9D313DBCBE}" type="datetimeFigureOut">
              <a:rPr lang="fr-FR" smtClean="0"/>
              <a:t>05/08/2023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6A9881F-E321-BC19-063F-F4D5175B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28E7673-7EFD-3606-2655-5D757973A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8120-510F-43C4-826D-A4747BC18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782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4DB7CE-74ED-3CA3-A385-EF3C393AB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972F5F4-46BA-26A0-4E51-67DCAAE19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912A-D99D-4849-94C3-1A9D313DBCBE}" type="datetimeFigureOut">
              <a:rPr lang="fr-FR" smtClean="0"/>
              <a:t>05/08/2023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56BE415-018A-C52F-4490-439A8276D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92A8B2-ADF0-F19F-3004-643D92EFB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8120-510F-43C4-826D-A4747BC18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7693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D7E7C54-E781-2E30-DEA1-4B43D9400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912A-D99D-4849-94C3-1A9D313DBCBE}" type="datetimeFigureOut">
              <a:rPr lang="fr-FR" smtClean="0"/>
              <a:t>05/08/2023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A1B44DF-BB27-0B22-EA5B-6AF65E1E2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DFF609-A985-FB8D-5465-9936D53B4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8120-510F-43C4-826D-A4747BC18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01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3EE93B-8FA4-7FCE-351F-9136D6C4B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2068A8-815A-A16B-0091-008C60A6D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0005158-5786-726D-9AFF-0F00BE0DE4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628CA6-2FF6-A0DF-504A-E849B94E9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912A-D99D-4849-94C3-1A9D313DBCBE}" type="datetimeFigureOut">
              <a:rPr lang="fr-FR" smtClean="0"/>
              <a:t>05/08/2023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F442B5-D36F-7DBA-0F6E-BF446C881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BF6F87-DB7F-B7BE-409C-D97ECCB1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8120-510F-43C4-826D-A4747BC18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15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B7A15F-AAE8-F95C-4D3D-B12BB26E9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8FBD1D0-9364-3C9B-1247-7C3EF97A0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D584ACA-C3D5-B8C9-8C11-046C7E215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8CC8E6-9526-4E26-ECF4-EE4A95768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912A-D99D-4849-94C3-1A9D313DBCBE}" type="datetimeFigureOut">
              <a:rPr lang="fr-FR" smtClean="0"/>
              <a:t>05/08/2023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F803EB-E2EA-AD61-28B6-279AB8D17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B63911-3C3E-5627-B593-C6C2DA1B5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8120-510F-43C4-826D-A4747BC18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2474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14EC34E-2093-98BC-1CE5-03A5675C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5B3514-25C5-8FEE-75EE-118C68D25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18C1AA-FA7E-64F2-6ADC-FD4AF62426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5912A-D99D-4849-94C3-1A9D313DBCBE}" type="datetimeFigureOut">
              <a:rPr lang="fr-FR" smtClean="0"/>
              <a:t>05/08/2023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40D622-3D6E-C972-9626-92842F58E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2697DC-BF96-4D52-D5CF-E315CE279A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88120-510F-43C4-826D-A4747BC18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932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37463DB-DD98-00A1-D020-A116D16EFB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674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PERRINE Jean-Pierre</dc:creator>
  <cp:lastModifiedBy>PERRINE Jean-Pierre</cp:lastModifiedBy>
  <cp:revision>1</cp:revision>
  <dcterms:created xsi:type="dcterms:W3CDTF">2023-08-05T12:53:36Z</dcterms:created>
  <dcterms:modified xsi:type="dcterms:W3CDTF">2023-08-05T12:56:05Z</dcterms:modified>
</cp:coreProperties>
</file>